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390" r:id="rId2"/>
    <p:sldId id="365" r:id="rId3"/>
    <p:sldId id="367" r:id="rId4"/>
    <p:sldId id="368" r:id="rId5"/>
    <p:sldId id="369" r:id="rId6"/>
    <p:sldId id="391" r:id="rId7"/>
    <p:sldId id="392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386" r:id="rId19"/>
    <p:sldId id="387" r:id="rId20"/>
    <p:sldId id="388" r:id="rId21"/>
    <p:sldId id="389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0" y="6393175"/>
            <a:ext cx="1891365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DF6487-978A-C298-467D-6AE2BA20CA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351CB7-B621-9793-3894-E7B8EC7B14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1</a:t>
            </a:r>
          </a:p>
        </p:txBody>
      </p:sp>
    </p:spTree>
    <p:extLst>
      <p:ext uri="{BB962C8B-B14F-4D97-AF65-F5344CB8AC3E}">
        <p14:creationId xmlns:p14="http://schemas.microsoft.com/office/powerpoint/2010/main" val="2438539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FD58A-7A7A-3DEA-4EA4-2E20E8C10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1504ED2C-0D4A-C5B9-CB88-7D704A848A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8C9F799-E410-3C25-B025-EFE7E9AE2745}"/>
              </a:ext>
            </a:extLst>
          </p:cNvPr>
          <p:cNvSpPr/>
          <p:nvPr/>
        </p:nvSpPr>
        <p:spPr>
          <a:xfrm>
            <a:off x="6798408" y="196878"/>
            <a:ext cx="1118795" cy="344244"/>
          </a:xfrm>
          <a:prstGeom prst="accentCallout2">
            <a:avLst>
              <a:gd name="adj1" fmla="val 58088"/>
              <a:gd name="adj2" fmla="val -5905"/>
              <a:gd name="adj3" fmla="val 54613"/>
              <a:gd name="adj4" fmla="val -58380"/>
              <a:gd name="adj5" fmla="val 236883"/>
              <a:gd name="adj6" fmla="val -14872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9E00F124-6FE4-A091-9A9C-EA33A56E726A}"/>
              </a:ext>
            </a:extLst>
          </p:cNvPr>
          <p:cNvSpPr/>
          <p:nvPr/>
        </p:nvSpPr>
        <p:spPr>
          <a:xfrm>
            <a:off x="6452832" y="641527"/>
            <a:ext cx="904973" cy="612024"/>
          </a:xfrm>
          <a:prstGeom prst="wedgeEllipseCallout">
            <a:avLst>
              <a:gd name="adj1" fmla="val -86309"/>
              <a:gd name="adj2" fmla="val 96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1163573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73912-D826-FE64-29E0-424B179A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BF9860DB-45BC-4FF2-846D-E467AD4482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DC89679-1D73-516D-1AB2-AE1C6ED52C09}"/>
              </a:ext>
            </a:extLst>
          </p:cNvPr>
          <p:cNvSpPr/>
          <p:nvPr/>
        </p:nvSpPr>
        <p:spPr>
          <a:xfrm>
            <a:off x="140958" y="92448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21572"/>
              <a:gd name="adj5" fmla="val 701924"/>
              <a:gd name="adj6" fmla="val 2337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2610418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60F9A-0080-2C98-33CA-42986F52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D620D4F4-697C-6142-75F3-C5789C711D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029B46D-5351-B660-227F-BDB0DFD1048D}"/>
              </a:ext>
            </a:extLst>
          </p:cNvPr>
          <p:cNvSpPr/>
          <p:nvPr/>
        </p:nvSpPr>
        <p:spPr>
          <a:xfrm>
            <a:off x="0" y="927483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27470"/>
              <a:gd name="adj5" fmla="val 293901"/>
              <a:gd name="adj6" fmla="val 1972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3303460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CD4BB-4822-A15C-E664-948EB0CF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3B38741D-B82C-9A45-BA86-3497D4878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8CB35DF7-6EA8-90E0-7992-13AA6392A943}"/>
              </a:ext>
            </a:extLst>
          </p:cNvPr>
          <p:cNvSpPr/>
          <p:nvPr/>
        </p:nvSpPr>
        <p:spPr>
          <a:xfrm>
            <a:off x="795600" y="613800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314799"/>
              <a:gd name="adj6" fmla="val 30249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2EC8EDF7-3D1F-0303-7BB7-77E8062DF015}"/>
              </a:ext>
            </a:extLst>
          </p:cNvPr>
          <p:cNvSpPr/>
          <p:nvPr/>
        </p:nvSpPr>
        <p:spPr>
          <a:xfrm>
            <a:off x="5205118" y="6120000"/>
            <a:ext cx="904973" cy="612024"/>
          </a:xfrm>
          <a:prstGeom prst="wedgeEllipseCallout">
            <a:avLst>
              <a:gd name="adj1" fmla="val -95684"/>
              <a:gd name="adj2" fmla="val -103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3305083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3C6F9E-AA52-63BD-87EE-19EA1BDF2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77783B4F-86D8-F611-AC06-47FA749C19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6844E3D-72B4-A522-15CD-33057FCBE33B}"/>
              </a:ext>
            </a:extLst>
          </p:cNvPr>
          <p:cNvSpPr/>
          <p:nvPr/>
        </p:nvSpPr>
        <p:spPr>
          <a:xfrm>
            <a:off x="0" y="91539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22415"/>
              <a:gd name="adj5" fmla="val 219964"/>
              <a:gd name="adj6" fmla="val 21017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60622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FE823-1CB6-B77A-D603-D2B35641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381A1633-146A-B123-7CB3-AF31588F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B4C5D5D-1F3E-EF14-8525-AEBB281A4E01}"/>
              </a:ext>
            </a:extLst>
          </p:cNvPr>
          <p:cNvSpPr/>
          <p:nvPr/>
        </p:nvSpPr>
        <p:spPr>
          <a:xfrm>
            <a:off x="2642301" y="6252938"/>
            <a:ext cx="1552253" cy="344244"/>
          </a:xfrm>
          <a:prstGeom prst="accentCallout2">
            <a:avLst>
              <a:gd name="adj1" fmla="val 37647"/>
              <a:gd name="adj2" fmla="val -4175"/>
              <a:gd name="adj3" fmla="val 37260"/>
              <a:gd name="adj4" fmla="val -21572"/>
              <a:gd name="adj5" fmla="val -356101"/>
              <a:gd name="adj6" fmla="val -7485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Foquito LED</a:t>
            </a:r>
          </a:p>
        </p:txBody>
      </p:sp>
    </p:spTree>
    <p:extLst>
      <p:ext uri="{BB962C8B-B14F-4D97-AF65-F5344CB8AC3E}">
        <p14:creationId xmlns:p14="http://schemas.microsoft.com/office/powerpoint/2010/main" val="438305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3D67FA-5CA7-400F-F83B-69FF9BF2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C823F9BE-BA82-971A-A6D4-131F25A146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8A45E9F-DCD1-15A5-CDA9-2F4C970C772D}"/>
              </a:ext>
            </a:extLst>
          </p:cNvPr>
          <p:cNvSpPr/>
          <p:nvPr/>
        </p:nvSpPr>
        <p:spPr>
          <a:xfrm>
            <a:off x="2818615" y="243376"/>
            <a:ext cx="1357039" cy="344244"/>
          </a:xfrm>
          <a:prstGeom prst="accentCallout2">
            <a:avLst>
              <a:gd name="adj1" fmla="val 54078"/>
              <a:gd name="adj2" fmla="val -3490"/>
              <a:gd name="adj3" fmla="val 54077"/>
              <a:gd name="adj4" fmla="val -22076"/>
              <a:gd name="adj5" fmla="val 477085"/>
              <a:gd name="adj6" fmla="val -10387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38266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A191F-2AA1-24DE-210C-B6C92D87D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C3921B7D-0FC9-07D9-3981-EE3D5E628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9879"/>
          <a:stretch/>
        </p:blipFill>
        <p:spPr>
          <a:xfrm>
            <a:off x="795600" y="738000"/>
            <a:ext cx="9419458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54F7A67-BB38-B068-4904-459F4EB9C6FE}"/>
              </a:ext>
            </a:extLst>
          </p:cNvPr>
          <p:cNvSpPr/>
          <p:nvPr/>
        </p:nvSpPr>
        <p:spPr>
          <a:xfrm>
            <a:off x="795600" y="603867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63702"/>
              <a:gd name="adj5" fmla="val -176493"/>
              <a:gd name="adj6" fmla="val 23679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377ACE65-156C-C22A-46EC-D38007BF5F53}"/>
              </a:ext>
            </a:extLst>
          </p:cNvPr>
          <p:cNvSpPr/>
          <p:nvPr/>
        </p:nvSpPr>
        <p:spPr>
          <a:xfrm>
            <a:off x="7211505" y="5954447"/>
            <a:ext cx="904973" cy="612024"/>
          </a:xfrm>
          <a:prstGeom prst="wedgeEllipseCallout">
            <a:avLst>
              <a:gd name="adj1" fmla="val -73809"/>
              <a:gd name="adj2" fmla="val -1080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D12</a:t>
            </a:r>
          </a:p>
        </p:txBody>
      </p:sp>
    </p:spTree>
    <p:extLst>
      <p:ext uri="{BB962C8B-B14F-4D97-AF65-F5344CB8AC3E}">
        <p14:creationId xmlns:p14="http://schemas.microsoft.com/office/powerpoint/2010/main" val="3034646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77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Arrastrar y acomodar los bloques como se muestra en la imagen, que se encuentran en la sección de control y movimiento, seleccionar los números correspondientes. 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39B9D0-F9ED-3CB4-C2C6-A06F12044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102" y="2495386"/>
            <a:ext cx="4837795" cy="2933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598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187205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166428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73824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51237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5556000" cy="4781104"/>
          </a:xfrm>
        </p:spPr>
        <p:txBody>
          <a:bodyPr/>
          <a:lstStyle/>
          <a:p>
            <a:r>
              <a:rPr lang="es-MX" sz="24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Encender un LED al presionar un botón pulsador y apagarlo al soltarlo.</a:t>
            </a:r>
            <a:endParaRPr lang="es-MX" sz="2400" dirty="0">
              <a:latin typeface="Trebuchet MS" panose="020B0603020202020204" pitchFamily="34" charset="0"/>
            </a:endParaRPr>
          </a:p>
          <a:p>
            <a:endParaRPr lang="es-MX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EEEAA37-D0ED-4E17-A99E-F7335DAF305C}"/>
              </a:ext>
            </a:extLst>
          </p:cNvPr>
          <p:cNvGrpSpPr/>
          <p:nvPr/>
        </p:nvGrpSpPr>
        <p:grpSpPr>
          <a:xfrm>
            <a:off x="7225686" y="569436"/>
            <a:ext cx="3951215" cy="5719128"/>
            <a:chOff x="2600483" y="1278802"/>
            <a:chExt cx="4071874" cy="5315045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A1DBB492-3E30-DDFE-ABC1-39C360BB7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39525"/>
            <a:stretch/>
          </p:blipFill>
          <p:spPr>
            <a:xfrm>
              <a:off x="4244656" y="4140424"/>
              <a:ext cx="1027096" cy="1135173"/>
            </a:xfrm>
            <a:prstGeom prst="rect">
              <a:avLst/>
            </a:prstGeom>
          </p:spPr>
        </p:pic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F1CD9FDE-445E-5E42-1761-A57E32D7D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605" t="8485" r="29722" b="6250"/>
            <a:stretch>
              <a:fillRect/>
            </a:stretch>
          </p:blipFill>
          <p:spPr bwMode="auto">
            <a:xfrm>
              <a:off x="4153275" y="5275597"/>
              <a:ext cx="1118477" cy="131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83996D8-EC72-28B4-5996-7B78C31CA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0483" y="1278802"/>
              <a:ext cx="1552792" cy="2600688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9AC03C93-B524-1E8A-9E3F-200F1EA30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565" y="1278802"/>
              <a:ext cx="1552792" cy="2600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604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23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C7F686-CF9A-8241-9CAD-094C0F94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8A135F-D8DD-0F02-08BC-13293179E0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8289" y="909000"/>
            <a:ext cx="9409364" cy="562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62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0685B-546C-A2FB-0854-75F2E67F7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25C04D68-2669-A55A-9365-65279034A4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9879"/>
          <a:stretch/>
        </p:blipFill>
        <p:spPr>
          <a:xfrm>
            <a:off x="1159497" y="711205"/>
            <a:ext cx="10086680" cy="578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72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A00A5-F6F4-E1FA-02BD-5200BE665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D83BDD47-FED1-1FF7-6A98-4FAAEABC1D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8" b="8754"/>
          <a:stretch/>
        </p:blipFill>
        <p:spPr>
          <a:xfrm>
            <a:off x="801278" y="1109108"/>
            <a:ext cx="9933493" cy="4952327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231F653-E059-2BB0-B1B1-F7F2057C75F0}"/>
              </a:ext>
            </a:extLst>
          </p:cNvPr>
          <p:cNvSpPr/>
          <p:nvPr/>
        </p:nvSpPr>
        <p:spPr>
          <a:xfrm>
            <a:off x="2369677" y="6291339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93407"/>
              <a:gd name="adj6" fmla="val 35390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410025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778CD7-DF62-58C6-A4D1-936C0AEA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C2B0ACFC-393C-5A40-B63B-54BC367CC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b="7478"/>
          <a:stretch/>
        </p:blipFill>
        <p:spPr>
          <a:xfrm>
            <a:off x="795600" y="738000"/>
            <a:ext cx="9724010" cy="540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5A8ED5B-3D5A-F332-82D4-6DEC6E20C564}"/>
              </a:ext>
            </a:extLst>
          </p:cNvPr>
          <p:cNvSpPr/>
          <p:nvPr/>
        </p:nvSpPr>
        <p:spPr>
          <a:xfrm>
            <a:off x="2189902" y="19687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173411"/>
              <a:gd name="adj6" fmla="val 2902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92D42220-A479-20B7-8E11-EE4E48A9A464}"/>
              </a:ext>
            </a:extLst>
          </p:cNvPr>
          <p:cNvSpPr/>
          <p:nvPr/>
        </p:nvSpPr>
        <p:spPr>
          <a:xfrm>
            <a:off x="6862714" y="431988"/>
            <a:ext cx="904973" cy="612024"/>
          </a:xfrm>
          <a:prstGeom prst="wedgeEllipseCallout">
            <a:avLst>
              <a:gd name="adj1" fmla="val -77976"/>
              <a:gd name="adj2" fmla="val 122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38668341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294</Words>
  <Application>Microsoft Office PowerPoint</Application>
  <PresentationFormat>Panorámica</PresentationFormat>
  <Paragraphs>58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4" baseType="lpstr">
      <vt:lpstr>Arial</vt:lpstr>
      <vt:lpstr>Trebuchet MS</vt:lpstr>
      <vt:lpstr>Tema de Office</vt:lpstr>
      <vt:lpstr>PRÁCTICA 2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Programación 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120</cp:revision>
  <dcterms:created xsi:type="dcterms:W3CDTF">2017-08-15T18:33:09Z</dcterms:created>
  <dcterms:modified xsi:type="dcterms:W3CDTF">2022-08-18T16:54:14Z</dcterms:modified>
</cp:coreProperties>
</file>